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sldIdLst>
    <p:sldId id="285" r:id="rId2"/>
    <p:sldId id="256" r:id="rId3"/>
    <p:sldId id="257" r:id="rId4"/>
    <p:sldId id="272" r:id="rId5"/>
    <p:sldId id="274" r:id="rId6"/>
    <p:sldId id="276" r:id="rId7"/>
    <p:sldId id="273" r:id="rId8"/>
    <p:sldId id="277" r:id="rId9"/>
    <p:sldId id="278" r:id="rId10"/>
    <p:sldId id="279" r:id="rId11"/>
    <p:sldId id="282" r:id="rId12"/>
    <p:sldId id="283" r:id="rId13"/>
    <p:sldId id="280" r:id="rId14"/>
    <p:sldId id="281" r:id="rId15"/>
    <p:sldId id="275" r:id="rId16"/>
    <p:sldId id="271" r:id="rId17"/>
  </p:sldIdLst>
  <p:sldSz cx="12192000" cy="6858000"/>
  <p:notesSz cx="6858000" cy="9144000"/>
  <p:defaultText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2"/>
    <p:restoredTop sz="94661"/>
  </p:normalViewPr>
  <p:slideViewPr>
    <p:cSldViewPr snapToGrid="0">
      <p:cViewPr varScale="1">
        <p:scale>
          <a:sx n="100" d="100"/>
          <a:sy n="100" d="100"/>
        </p:scale>
        <p:origin x="184"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6850-4A0C-E295-6217-F5756E9C5025}"/>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QA"/>
          </a:p>
        </p:txBody>
      </p:sp>
      <p:sp>
        <p:nvSpPr>
          <p:cNvPr id="3" name="Subtitle 2">
            <a:extLst>
              <a:ext uri="{FF2B5EF4-FFF2-40B4-BE49-F238E27FC236}">
                <a16:creationId xmlns:a16="http://schemas.microsoft.com/office/drawing/2014/main" id="{718DC1EC-C52C-B8C6-A3D0-0C097C26FEF1}"/>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QA"/>
          </a:p>
        </p:txBody>
      </p:sp>
    </p:spTree>
    <p:extLst>
      <p:ext uri="{BB962C8B-B14F-4D97-AF65-F5344CB8AC3E}">
        <p14:creationId xmlns:p14="http://schemas.microsoft.com/office/powerpoint/2010/main" val="149922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7352-F70D-5A27-81DF-76EB699EEEE9}"/>
              </a:ext>
            </a:extLst>
          </p:cNvPr>
          <p:cNvSpPr>
            <a:spLocks noGrp="1" noRot="1" noMove="1" noResize="1" noEditPoints="1" noAdjustHandles="1" noChangeArrowheads="1" noChangeShapeType="1"/>
          </p:cNvSpPr>
          <p:nvPr>
            <p:ph type="title"/>
          </p:nvPr>
        </p:nvSpPr>
        <p:spPr/>
        <p:txBody>
          <a:bodyPr/>
          <a:lstStyle>
            <a:lvl1pPr algn="ctr">
              <a:defRPr/>
            </a:lvl1pPr>
          </a:lstStyle>
          <a:p>
            <a:r>
              <a:rPr lang="en-US"/>
              <a:t>Click to edit Master title style</a:t>
            </a:r>
            <a:endParaRPr lang="en-QA"/>
          </a:p>
        </p:txBody>
      </p:sp>
      <p:sp>
        <p:nvSpPr>
          <p:cNvPr id="3" name="Content Placeholder 2">
            <a:extLst>
              <a:ext uri="{FF2B5EF4-FFF2-40B4-BE49-F238E27FC236}">
                <a16:creationId xmlns:a16="http://schemas.microsoft.com/office/drawing/2014/main" id="{3F4A5156-20E3-77E9-0DB4-61BEBC383DFF}"/>
              </a:ext>
            </a:extLst>
          </p:cNvPr>
          <p:cNvSpPr>
            <a:spLocks noGrp="1" noRot="1" noMove="1" noResize="1" noEditPoints="1" noAdjustHandles="1" noChangeArrowheads="1" noChangeShapeType="1"/>
          </p:cNvSpPr>
          <p:nvPr>
            <p:ph idx="1"/>
          </p:nvPr>
        </p:nvSpPr>
        <p:spPr/>
        <p:txBody>
          <a:bodyPr/>
          <a:lstStyle>
            <a:lvl1pPr algn="l" rtl="1">
              <a:defRPr/>
            </a:lvl1pPr>
            <a:lvl2pPr algn="l" rtl="1">
              <a:defRPr/>
            </a:lvl2pPr>
            <a:lvl3pPr algn="l" rtl="1">
              <a:defRPr/>
            </a:lvl3pPr>
            <a:lvl4pPr algn="l" rtl="1">
              <a:defRPr/>
            </a:lvl4pPr>
            <a:lvl5pPr algn="l" rtl="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Tree>
    <p:extLst>
      <p:ext uri="{BB962C8B-B14F-4D97-AF65-F5344CB8AC3E}">
        <p14:creationId xmlns:p14="http://schemas.microsoft.com/office/powerpoint/2010/main" val="165793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2CF-1EFF-E258-2CD7-236EA72EA3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QA"/>
          </a:p>
        </p:txBody>
      </p:sp>
      <p:sp>
        <p:nvSpPr>
          <p:cNvPr id="3" name="Text Placeholder 2">
            <a:extLst>
              <a:ext uri="{FF2B5EF4-FFF2-40B4-BE49-F238E27FC236}">
                <a16:creationId xmlns:a16="http://schemas.microsoft.com/office/drawing/2014/main" id="{628CDB39-A21F-02AE-97E3-652BE7029E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437641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093DEB04-A215-9EAA-FF17-CE87E3E2988C}"/>
              </a:ext>
            </a:extLst>
          </p:cNvPr>
          <p:cNvPicPr>
            <a:picLocks noGrp="1" noRot="1" noMove="1" noResize="1" noEditPoints="1" noAdjustHandles="1" noChangeArrowheads="1" noChangeShapeType="1" noCrop="1"/>
          </p:cNvPicPr>
          <p:nvPr userDrawn="1"/>
        </p:nvPicPr>
        <p:blipFill>
          <a:blip r:embed="rId5"/>
          <a:stretch>
            <a:fillRect/>
          </a:stretch>
        </p:blipFill>
        <p:spPr>
          <a:xfrm>
            <a:off x="0" y="-22186"/>
            <a:ext cx="12192000" cy="6880186"/>
          </a:xfrm>
          <a:prstGeom prst="rect">
            <a:avLst/>
          </a:prstGeom>
        </p:spPr>
      </p:pic>
      <p:sp>
        <p:nvSpPr>
          <p:cNvPr id="2" name="Title Placeholder 1">
            <a:extLst>
              <a:ext uri="{FF2B5EF4-FFF2-40B4-BE49-F238E27FC236}">
                <a16:creationId xmlns:a16="http://schemas.microsoft.com/office/drawing/2014/main" id="{3CEB74E8-58E1-0C93-E453-00153170D8D2}"/>
              </a:ext>
            </a:extLst>
          </p:cNvPr>
          <p:cNvSpPr>
            <a:spLocks noGrp="1" noRot="1" noMove="1" noResize="1" noEditPoints="1" noAdjustHandles="1" noChangeArrowheads="1" noChangeShapeType="1"/>
          </p:cNvSpPr>
          <p:nvPr>
            <p:ph type="title"/>
          </p:nvPr>
        </p:nvSpPr>
        <p:spPr>
          <a:xfrm>
            <a:off x="838200" y="1012723"/>
            <a:ext cx="10515600" cy="677965"/>
          </a:xfrm>
          <a:prstGeom prst="rect">
            <a:avLst/>
          </a:prstGeom>
        </p:spPr>
        <p:txBody>
          <a:bodyPr vert="horz" lIns="91440" tIns="45720" rIns="91440" bIns="45720" rtlCol="0" anchor="ctr">
            <a:normAutofit/>
          </a:bodyPr>
          <a:lstStyle/>
          <a:p>
            <a:r>
              <a:rPr lang="en-US"/>
              <a:t>Click to edit Master title style</a:t>
            </a:r>
            <a:endParaRPr lang="en-QA"/>
          </a:p>
        </p:txBody>
      </p:sp>
      <p:sp>
        <p:nvSpPr>
          <p:cNvPr id="3" name="Text Placeholder 2">
            <a:extLst>
              <a:ext uri="{FF2B5EF4-FFF2-40B4-BE49-F238E27FC236}">
                <a16:creationId xmlns:a16="http://schemas.microsoft.com/office/drawing/2014/main" id="{DE32D335-FBEA-A07F-F1E2-C69A1F7A779D}"/>
              </a:ext>
            </a:extLst>
          </p:cNvPr>
          <p:cNvSpPr>
            <a:spLocks noGrp="1" noRot="1" noMove="1" noResize="1" noEditPoints="1" noAdjustHandles="1" noChangeArrowheads="1" noChangeShapeType="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Tree>
    <p:extLst>
      <p:ext uri="{BB962C8B-B14F-4D97-AF65-F5344CB8AC3E}">
        <p14:creationId xmlns:p14="http://schemas.microsoft.com/office/powerpoint/2010/main" val="745035737"/>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aieicha-26@schwlar.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0217-F73D-AC52-922D-24DA7551BA91}"/>
              </a:ext>
            </a:extLst>
          </p:cNvPr>
          <p:cNvSpPr>
            <a:spLocks noGrp="1" noRot="1" noMove="1" noResize="1" noEditPoints="1" noAdjustHandles="1" noChangeArrowheads="1" noChangeShapeType="1"/>
          </p:cNvSpPr>
          <p:nvPr>
            <p:ph type="title"/>
          </p:nvPr>
        </p:nvSpPr>
        <p:spPr>
          <a:xfrm>
            <a:off x="728935" y="2178088"/>
            <a:ext cx="10515600" cy="2852737"/>
          </a:xfrm>
        </p:spPr>
        <p:txBody>
          <a:bodyPr>
            <a:normAutofit fontScale="90000"/>
          </a:bodyPr>
          <a:lstStyle/>
          <a:p>
            <a:pPr algn="l" defTabSz="914400" rtl="0" eaLnBrk="1" latinLnBrk="0" hangingPunct="1">
              <a:lnSpc>
                <a:spcPct val="90000"/>
              </a:lnSpc>
              <a:spcBef>
                <a:spcPct val="0"/>
              </a:spcBef>
              <a:buNone/>
            </a:pPr>
            <a:br>
              <a:rPr lang="en-US" sz="2300"/>
            </a:br>
            <a:r>
              <a:rPr lang="en-US" sz="2300"/>
              <a:t>1. Do not change the background of the unified template.</a:t>
            </a:r>
            <a:br>
              <a:rPr lang="en-US" sz="2300"/>
            </a:br>
            <a:r>
              <a:rPr lang="en-US" sz="2300"/>
              <a:t>2. Use only the specified font type, font size, and black font colour.</a:t>
            </a:r>
            <a:br>
              <a:rPr lang="en-US" sz="2300"/>
            </a:br>
            <a:r>
              <a:rPr lang="en-US" sz="2300"/>
              <a:t>3. Add text, tables, and images within the designated placeholders on each slide only.</a:t>
            </a:r>
            <a:br>
              <a:rPr lang="en-US" sz="2300"/>
            </a:br>
            <a:r>
              <a:rPr lang="en-US" sz="2300"/>
              <a:t>4. The presentation must not exceed 15 slides. The researcher may modify the provided slide titles as needed.</a:t>
            </a:r>
            <a:br>
              <a:rPr lang="en-US" sz="2300"/>
            </a:br>
            <a:r>
              <a:rPr lang="en-US" sz="2300"/>
              <a:t>4. The presenting researcher is responsible for submitting the presentation to the organising committee no later than March 19 via the conference email: </a:t>
            </a:r>
            <a:r>
              <a:rPr lang="en-US" sz="2300">
                <a:hlinkClick r:id="rId2"/>
              </a:rPr>
              <a:t>raieicha-26@schwlar.com</a:t>
            </a:r>
            <a:r>
              <a:rPr lang="en-US" sz="2300"/>
              <a:t> </a:t>
            </a:r>
            <a:endParaRPr lang="en-QA" sz="2300"/>
          </a:p>
        </p:txBody>
      </p:sp>
      <p:sp>
        <p:nvSpPr>
          <p:cNvPr id="3" name="Text Placeholder 2">
            <a:extLst>
              <a:ext uri="{FF2B5EF4-FFF2-40B4-BE49-F238E27FC236}">
                <a16:creationId xmlns:a16="http://schemas.microsoft.com/office/drawing/2014/main" id="{786561A2-E8FE-80FB-5CC3-E878685E4EF0}"/>
              </a:ext>
            </a:extLst>
          </p:cNvPr>
          <p:cNvSpPr>
            <a:spLocks noGrp="1" noRot="1" noMove="1" noResize="1" noEditPoints="1" noAdjustHandles="1" noChangeArrowheads="1" noChangeShapeType="1"/>
          </p:cNvSpPr>
          <p:nvPr>
            <p:ph type="body" idx="1"/>
          </p:nvPr>
        </p:nvSpPr>
        <p:spPr>
          <a:xfrm>
            <a:off x="728935" y="1784195"/>
            <a:ext cx="10515600" cy="1037065"/>
          </a:xfrm>
        </p:spPr>
        <p:txBody>
          <a:bodyPr>
            <a:normAutofit fontScale="92500"/>
          </a:bodyPr>
          <a:lstStyle/>
          <a:p>
            <a:r>
              <a:rPr lang="en-US" sz="2500" b="1">
                <a:solidFill>
                  <a:schemeClr val="tx1"/>
                </a:solidFill>
              </a:rPr>
              <a:t>Research Presentation Guidelines for Schwlar’s Conference. Muscat, Oman</a:t>
            </a:r>
          </a:p>
          <a:p>
            <a:r>
              <a:rPr lang="en-US" sz="2200">
                <a:solidFill>
                  <a:schemeClr val="tx1"/>
                </a:solidFill>
              </a:rPr>
              <a:t>April 1–2, 2025 </a:t>
            </a:r>
            <a:endParaRPr lang="ar-SA" sz="2200">
              <a:solidFill>
                <a:schemeClr val="tx1"/>
              </a:solidFill>
            </a:endParaRPr>
          </a:p>
        </p:txBody>
      </p:sp>
      <p:sp>
        <p:nvSpPr>
          <p:cNvPr id="6" name="Text Placeholder 2">
            <a:extLst>
              <a:ext uri="{FF2B5EF4-FFF2-40B4-BE49-F238E27FC236}">
                <a16:creationId xmlns:a16="http://schemas.microsoft.com/office/drawing/2014/main" id="{C66FD308-C065-27B2-DB00-961A1DDF2E03}"/>
              </a:ext>
            </a:extLst>
          </p:cNvPr>
          <p:cNvSpPr txBox="1">
            <a:spLocks noGrp="1" noRot="1" noMove="1" noResize="1" noEditPoints="1" noAdjustHandles="1" noChangeArrowheads="1" noChangeShapeType="1"/>
          </p:cNvSpPr>
          <p:nvPr/>
        </p:nvSpPr>
        <p:spPr>
          <a:xfrm>
            <a:off x="728935" y="5165242"/>
            <a:ext cx="10515600" cy="8972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rtl="1"/>
            <a:r>
              <a:rPr lang="en-US" sz="2200">
                <a:solidFill>
                  <a:schemeClr val="tx1"/>
                </a:solidFill>
              </a:rPr>
              <a:t>Thank you for your scholarly efforts</a:t>
            </a:r>
            <a:br>
              <a:rPr lang="en-US" sz="2200">
                <a:solidFill>
                  <a:schemeClr val="tx1"/>
                </a:solidFill>
              </a:rPr>
            </a:br>
            <a:r>
              <a:rPr lang="en-US" sz="2000">
                <a:solidFill>
                  <a:schemeClr val="tx1"/>
                </a:solidFill>
              </a:rPr>
              <a:t>The Conference Technical Committee</a:t>
            </a:r>
            <a:endParaRPr lang="en-QA" sz="2000">
              <a:solidFill>
                <a:schemeClr val="tx1"/>
              </a:solidFill>
            </a:endParaRPr>
          </a:p>
        </p:txBody>
      </p:sp>
    </p:spTree>
    <p:extLst>
      <p:ext uri="{BB962C8B-B14F-4D97-AF65-F5344CB8AC3E}">
        <p14:creationId xmlns:p14="http://schemas.microsoft.com/office/powerpoint/2010/main" val="392013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039FC-E986-B7A2-63C2-CF8005AA55A8}"/>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4422AD3D-A3BA-BCC2-BFCA-C08DDC28F499}"/>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3473C487-BD91-D1B6-1479-F5F1A323906E}"/>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algn="ctr" defTabSz="914400" rtl="1" eaLnBrk="1" latinLnBrk="0" hangingPunct="1">
              <a:lnSpc>
                <a:spcPct val="90000"/>
              </a:lnSpc>
              <a:spcBef>
                <a:spcPct val="0"/>
              </a:spcBef>
              <a:buNone/>
            </a:pPr>
            <a:r>
              <a:rPr lang="en-US" b="1"/>
              <a:t>Findings</a:t>
            </a:r>
            <a:endParaRPr lang="ar-SA" b="1"/>
          </a:p>
        </p:txBody>
      </p:sp>
      <p:sp>
        <p:nvSpPr>
          <p:cNvPr id="3" name="Content Placeholder 2">
            <a:extLst>
              <a:ext uri="{FF2B5EF4-FFF2-40B4-BE49-F238E27FC236}">
                <a16:creationId xmlns:a16="http://schemas.microsoft.com/office/drawing/2014/main" id="{1CDEA54E-4217-2809-1462-63AB11643A14}"/>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197392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817B-AD48-1F31-79C1-08C55848709A}"/>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B01BD33A-8B78-45D8-6043-23BC1BE5B655}"/>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E738D677-6803-D8CD-888B-C26E41448C1B}"/>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rtl="1"/>
            <a:r>
              <a:rPr lang="en-US" b="1"/>
              <a:t>Findings</a:t>
            </a:r>
            <a:endParaRPr lang="ar-SA" b="1"/>
          </a:p>
        </p:txBody>
      </p:sp>
      <p:sp>
        <p:nvSpPr>
          <p:cNvPr id="3" name="Content Placeholder 2">
            <a:extLst>
              <a:ext uri="{FF2B5EF4-FFF2-40B4-BE49-F238E27FC236}">
                <a16:creationId xmlns:a16="http://schemas.microsoft.com/office/drawing/2014/main" id="{5FA26324-5836-FE8A-340A-AC565D78404B}"/>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80582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7D634-C4DA-7211-E578-50A75351A94F}"/>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BB9C8851-26BE-64FC-FAC9-B5695B4F38EC}"/>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46D38721-6A46-4BBA-6DB1-2A3DB7333CA0}"/>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rtl="1"/>
            <a:r>
              <a:rPr lang="en-US" b="1"/>
              <a:t>Findings</a:t>
            </a:r>
            <a:endParaRPr lang="ar-SA" b="1"/>
          </a:p>
        </p:txBody>
      </p:sp>
      <p:sp>
        <p:nvSpPr>
          <p:cNvPr id="3" name="Content Placeholder 2">
            <a:extLst>
              <a:ext uri="{FF2B5EF4-FFF2-40B4-BE49-F238E27FC236}">
                <a16:creationId xmlns:a16="http://schemas.microsoft.com/office/drawing/2014/main" id="{CC739774-D190-5147-E48C-8EFE0F730384}"/>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25141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E130B-7B12-A53A-137C-A5C85D92F97F}"/>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06207053-8BB4-5BC4-DE7E-4EFA1B678524}"/>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44BD2F9D-F104-BFCE-DE09-16099BCC7334}"/>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algn="ctr" defTabSz="914400" rtl="1" eaLnBrk="1" latinLnBrk="0" hangingPunct="1">
              <a:lnSpc>
                <a:spcPct val="90000"/>
              </a:lnSpc>
              <a:spcBef>
                <a:spcPct val="0"/>
              </a:spcBef>
              <a:buNone/>
            </a:pPr>
            <a:r>
              <a:rPr lang="en-US" b="1"/>
              <a:t>Limitations</a:t>
            </a:r>
            <a:endParaRPr lang="ar-SA" b="1"/>
          </a:p>
        </p:txBody>
      </p:sp>
      <p:sp>
        <p:nvSpPr>
          <p:cNvPr id="3" name="Content Placeholder 2">
            <a:extLst>
              <a:ext uri="{FF2B5EF4-FFF2-40B4-BE49-F238E27FC236}">
                <a16:creationId xmlns:a16="http://schemas.microsoft.com/office/drawing/2014/main" id="{119AB50B-8C7C-F659-835C-BF8028616EB4}"/>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362158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ABDF0-C3C1-456F-F160-AC6E212CAB5A}"/>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0D041727-F5C9-29EE-7BE5-06E4633248F7}"/>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0F2F9880-B62B-A11C-8604-A006D7F35D1C}"/>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rtl="1"/>
            <a:r>
              <a:rPr lang="en-US" b="1"/>
              <a:t>Recommendations</a:t>
            </a:r>
            <a:endParaRPr lang="ar-SA" b="1"/>
          </a:p>
        </p:txBody>
      </p:sp>
      <p:sp>
        <p:nvSpPr>
          <p:cNvPr id="3" name="Content Placeholder 2">
            <a:extLst>
              <a:ext uri="{FF2B5EF4-FFF2-40B4-BE49-F238E27FC236}">
                <a16:creationId xmlns:a16="http://schemas.microsoft.com/office/drawing/2014/main" id="{E2A73710-94B2-DCCF-E9A3-239891E186D8}"/>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212776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8922F-2F60-64A1-CB0C-A6789F0AB2DD}"/>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5BB3C2E8-300B-011C-1C10-9D91C5EF7B7C}"/>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5D556FBE-5F15-E8FC-02AD-FC26B3DBF62F}"/>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algn="ctr" defTabSz="914400" rtl="1" eaLnBrk="1" latinLnBrk="0" hangingPunct="1">
              <a:lnSpc>
                <a:spcPct val="90000"/>
              </a:lnSpc>
              <a:spcBef>
                <a:spcPct val="0"/>
              </a:spcBef>
              <a:buNone/>
            </a:pPr>
            <a:r>
              <a:rPr lang="en-US" b="1"/>
              <a:t>Conclusion</a:t>
            </a:r>
            <a:endParaRPr lang="en-QA" b="1"/>
          </a:p>
        </p:txBody>
      </p:sp>
      <p:sp>
        <p:nvSpPr>
          <p:cNvPr id="3" name="Content Placeholder 2">
            <a:extLst>
              <a:ext uri="{FF2B5EF4-FFF2-40B4-BE49-F238E27FC236}">
                <a16:creationId xmlns:a16="http://schemas.microsoft.com/office/drawing/2014/main" id="{C7D8C50A-B843-7352-B3E7-FBDACE700A25}"/>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20373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white border with a globe and a logo&#10;&#10;AI-generated content may be incorrect.">
            <a:extLst>
              <a:ext uri="{FF2B5EF4-FFF2-40B4-BE49-F238E27FC236}">
                <a16:creationId xmlns:a16="http://schemas.microsoft.com/office/drawing/2014/main" id="{BD9ACAD4-10B8-7078-B304-9F7DDC3974F8}"/>
              </a:ext>
            </a:extLst>
          </p:cNvPr>
          <p:cNvPicPr>
            <a:picLocks noGrp="1" noRot="1" noMove="1" noResize="1" noEditPoints="1" noAdjustHandles="1" noChangeArrowheads="1" noChangeShapeType="1" noCrop="1"/>
          </p:cNvPicPr>
          <p:nvPr/>
        </p:nvPicPr>
        <p:blipFill>
          <a:blip r:embed="rId2"/>
          <a:stretch>
            <a:fillRect/>
          </a:stretch>
        </p:blipFill>
        <p:spPr>
          <a:xfrm>
            <a:off x="0" y="0"/>
            <a:ext cx="12192000" cy="6880186"/>
          </a:xfrm>
          <a:prstGeom prst="rect">
            <a:avLst/>
          </a:prstGeom>
        </p:spPr>
      </p:pic>
      <p:sp>
        <p:nvSpPr>
          <p:cNvPr id="2" name="Title 1">
            <a:extLst>
              <a:ext uri="{FF2B5EF4-FFF2-40B4-BE49-F238E27FC236}">
                <a16:creationId xmlns:a16="http://schemas.microsoft.com/office/drawing/2014/main" id="{EC83F782-2EA4-9C39-8E6E-1A38A66EC3E4}"/>
              </a:ext>
            </a:extLst>
          </p:cNvPr>
          <p:cNvSpPr>
            <a:spLocks noGrp="1" noRot="1" noMove="1" noResize="1" noEditPoints="1" noAdjustHandles="1" noChangeArrowheads="1" noChangeShapeType="1"/>
          </p:cNvSpPr>
          <p:nvPr>
            <p:ph type="title"/>
          </p:nvPr>
        </p:nvSpPr>
        <p:spPr>
          <a:xfrm>
            <a:off x="831850" y="1709739"/>
            <a:ext cx="10515600" cy="2527724"/>
          </a:xfrm>
        </p:spPr>
        <p:txBody>
          <a:bodyPr>
            <a:normAutofit/>
          </a:bodyPr>
          <a:lstStyle/>
          <a:p>
            <a:pPr algn="l" defTabSz="914400" rtl="1" eaLnBrk="1" latinLnBrk="0" hangingPunct="1">
              <a:lnSpc>
                <a:spcPct val="90000"/>
              </a:lnSpc>
              <a:spcBef>
                <a:spcPct val="0"/>
              </a:spcBef>
              <a:buNone/>
            </a:pPr>
            <a:r>
              <a:rPr lang="en-US" sz="5400" b="1"/>
              <a:t>Thank you for your kind attention</a:t>
            </a:r>
            <a:endParaRPr lang="en-QA" sz="5400" b="1"/>
          </a:p>
        </p:txBody>
      </p:sp>
      <p:sp>
        <p:nvSpPr>
          <p:cNvPr id="3" name="Text Placeholder 2">
            <a:extLst>
              <a:ext uri="{FF2B5EF4-FFF2-40B4-BE49-F238E27FC236}">
                <a16:creationId xmlns:a16="http://schemas.microsoft.com/office/drawing/2014/main" id="{05B6B327-ECAB-587D-8751-68123C335E4F}"/>
              </a:ext>
            </a:extLst>
          </p:cNvPr>
          <p:cNvSpPr>
            <a:spLocks noGrp="1" noRot="1" noMove="1" noResize="1" noEditPoints="1" noAdjustHandles="1" noChangeArrowheads="1" noChangeShapeType="1"/>
          </p:cNvSpPr>
          <p:nvPr>
            <p:ph type="body" idx="1"/>
          </p:nvPr>
        </p:nvSpPr>
        <p:spPr/>
        <p:txBody>
          <a:bodyPr>
            <a:normAutofit/>
          </a:bodyPr>
          <a:lstStyle/>
          <a:p>
            <a:pPr marL="0" indent="0" defTabSz="914400" rtl="1" eaLnBrk="1" latinLnBrk="0" hangingPunct="1">
              <a:lnSpc>
                <a:spcPct val="90000"/>
              </a:lnSpc>
              <a:spcBef>
                <a:spcPts val="1000"/>
              </a:spcBef>
              <a:buFont typeface="Arial" panose="020B0604020202020204" pitchFamily="34" charset="0"/>
              <a:buNone/>
            </a:pPr>
            <a:r>
              <a:rPr lang="en-US" sz="2800">
                <a:solidFill>
                  <a:schemeClr val="tx1"/>
                </a:solidFill>
              </a:rPr>
              <a:t>Researcher’s name</a:t>
            </a:r>
          </a:p>
          <a:p>
            <a:pPr marL="0" indent="0" defTabSz="914400" rtl="1" eaLnBrk="1" latinLnBrk="0" hangingPunct="1">
              <a:lnSpc>
                <a:spcPct val="90000"/>
              </a:lnSpc>
              <a:spcBef>
                <a:spcPts val="1000"/>
              </a:spcBef>
              <a:buFont typeface="Arial" panose="020B0604020202020204" pitchFamily="34" charset="0"/>
              <a:buNone/>
            </a:pPr>
            <a:r>
              <a:rPr lang="en-US" sz="2800">
                <a:solidFill>
                  <a:schemeClr val="tx1"/>
                </a:solidFill>
              </a:rPr>
              <a:t>Researcher’s email </a:t>
            </a:r>
            <a:endParaRPr lang="ar-SA" sz="2800">
              <a:solidFill>
                <a:schemeClr val="tx1"/>
              </a:solidFill>
            </a:endParaRPr>
          </a:p>
        </p:txBody>
      </p:sp>
    </p:spTree>
    <p:extLst>
      <p:ext uri="{BB962C8B-B14F-4D97-AF65-F5344CB8AC3E}">
        <p14:creationId xmlns:p14="http://schemas.microsoft.com/office/powerpoint/2010/main" val="139686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and white border with a globe and a logo&#10;&#10;AI-generated content may be incorrect.">
            <a:extLst>
              <a:ext uri="{FF2B5EF4-FFF2-40B4-BE49-F238E27FC236}">
                <a16:creationId xmlns:a16="http://schemas.microsoft.com/office/drawing/2014/main" id="{5865010C-40AE-1827-3E2E-7EAA65523DF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80186"/>
          </a:xfrm>
          <a:prstGeom prst="rect">
            <a:avLst/>
          </a:prstGeom>
        </p:spPr>
      </p:pic>
      <p:sp>
        <p:nvSpPr>
          <p:cNvPr id="2" name="Title 1">
            <a:extLst>
              <a:ext uri="{FF2B5EF4-FFF2-40B4-BE49-F238E27FC236}">
                <a16:creationId xmlns:a16="http://schemas.microsoft.com/office/drawing/2014/main" id="{765DF4B5-6214-F4B5-DF2B-CA2510418A52}"/>
              </a:ext>
            </a:extLst>
          </p:cNvPr>
          <p:cNvSpPr>
            <a:spLocks noGrp="1" noRot="1" noMove="1" noResize="1" noEditPoints="1" noAdjustHandles="1" noChangeArrowheads="1" noChangeShapeType="1"/>
          </p:cNvSpPr>
          <p:nvPr>
            <p:ph type="ctrTitle"/>
          </p:nvPr>
        </p:nvSpPr>
        <p:spPr>
          <a:xfrm>
            <a:off x="1524000" y="1122363"/>
            <a:ext cx="9144000" cy="2577278"/>
          </a:xfrm>
        </p:spPr>
        <p:txBody>
          <a:bodyPr>
            <a:normAutofit/>
          </a:bodyPr>
          <a:lstStyle/>
          <a:p>
            <a:pPr rtl="1"/>
            <a:r>
              <a:rPr lang="en-US" b="1"/>
              <a:t>Title of the Research</a:t>
            </a:r>
            <a:endParaRPr lang="en-QA" sz="5400" b="1"/>
          </a:p>
        </p:txBody>
      </p:sp>
      <p:sp>
        <p:nvSpPr>
          <p:cNvPr id="3" name="Subtitle 2">
            <a:extLst>
              <a:ext uri="{FF2B5EF4-FFF2-40B4-BE49-F238E27FC236}">
                <a16:creationId xmlns:a16="http://schemas.microsoft.com/office/drawing/2014/main" id="{3B10322B-F04C-7733-4022-FF89D0EA035E}"/>
              </a:ext>
            </a:extLst>
          </p:cNvPr>
          <p:cNvSpPr>
            <a:spLocks noGrp="1" noRot="1" noMove="1" noResize="1" noEditPoints="1" noAdjustHandles="1" noChangeArrowheads="1" noChangeShapeType="1"/>
          </p:cNvSpPr>
          <p:nvPr>
            <p:ph type="subTitle" idx="1"/>
          </p:nvPr>
        </p:nvSpPr>
        <p:spPr>
          <a:xfrm>
            <a:off x="1524000" y="3783724"/>
            <a:ext cx="9144000" cy="2259724"/>
          </a:xfrm>
        </p:spPr>
        <p:txBody>
          <a:bodyPr>
            <a:normAutofit/>
          </a:bodyPr>
          <a:lstStyle/>
          <a:p>
            <a:pPr rtl="1"/>
            <a:r>
              <a:rPr lang="en-US" sz="2600"/>
              <a:t>Name of the First Author and Academic Title</a:t>
            </a:r>
            <a:br>
              <a:rPr lang="en-US" sz="2600"/>
            </a:br>
            <a:r>
              <a:rPr lang="en-US" sz="2600"/>
              <a:t>Name of the Second Author and Academic Title</a:t>
            </a:r>
            <a:br>
              <a:rPr lang="en-US" sz="2600"/>
            </a:br>
            <a:r>
              <a:rPr lang="en-US" sz="2600"/>
              <a:t>Name of the Third Author and Academic Title</a:t>
            </a:r>
            <a:br>
              <a:rPr lang="en-US" sz="2600"/>
            </a:br>
            <a:r>
              <a:rPr lang="en-US" sz="2600"/>
              <a:t>Name of the University/Institution of the Presenting Authors</a:t>
            </a:r>
            <a:br>
              <a:rPr lang="en-US" sz="2600"/>
            </a:br>
            <a:r>
              <a:rPr lang="en-US" sz="2600"/>
              <a:t>City and Country</a:t>
            </a:r>
            <a:endParaRPr lang="ar-SA" sz="2600"/>
          </a:p>
        </p:txBody>
      </p:sp>
    </p:spTree>
    <p:extLst>
      <p:ext uri="{BB962C8B-B14F-4D97-AF65-F5344CB8AC3E}">
        <p14:creationId xmlns:p14="http://schemas.microsoft.com/office/powerpoint/2010/main" val="59959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F9C14872-EC04-6A8D-DE37-B41FA587CB7B}"/>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938C51CD-DA90-57B8-CF04-4200FF1F7669}"/>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algn="ctr" defTabSz="914400" rtl="1" eaLnBrk="1" latinLnBrk="0" hangingPunct="1">
              <a:lnSpc>
                <a:spcPct val="90000"/>
              </a:lnSpc>
              <a:spcBef>
                <a:spcPct val="0"/>
              </a:spcBef>
              <a:buNone/>
            </a:pPr>
            <a:r>
              <a:rPr lang="en-US" b="1"/>
              <a:t>Introduction</a:t>
            </a:r>
            <a:endParaRPr lang="en-QA" b="1"/>
          </a:p>
        </p:txBody>
      </p:sp>
      <p:sp>
        <p:nvSpPr>
          <p:cNvPr id="3" name="Content Placeholder 2">
            <a:extLst>
              <a:ext uri="{FF2B5EF4-FFF2-40B4-BE49-F238E27FC236}">
                <a16:creationId xmlns:a16="http://schemas.microsoft.com/office/drawing/2014/main" id="{60518D3C-C44D-14EC-389C-DAA36898E437}"/>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53950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518D-E39D-D349-A9C2-A8EAD2DB8543}"/>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5C611434-63DD-7CCF-5A7B-1417F5D730F6}"/>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9BED1461-7299-9F5A-7F58-261C419BC83C}"/>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algn="ctr" defTabSz="914400" rtl="1" eaLnBrk="1" latinLnBrk="0" hangingPunct="1">
              <a:lnSpc>
                <a:spcPct val="90000"/>
              </a:lnSpc>
              <a:spcBef>
                <a:spcPct val="0"/>
              </a:spcBef>
              <a:buNone/>
            </a:pPr>
            <a:r>
              <a:rPr lang="en-US" b="1"/>
              <a:t>Problem Statement</a:t>
            </a:r>
            <a:endParaRPr lang="en-QA" b="1"/>
          </a:p>
        </p:txBody>
      </p:sp>
      <p:sp>
        <p:nvSpPr>
          <p:cNvPr id="3" name="Content Placeholder 2">
            <a:extLst>
              <a:ext uri="{FF2B5EF4-FFF2-40B4-BE49-F238E27FC236}">
                <a16:creationId xmlns:a16="http://schemas.microsoft.com/office/drawing/2014/main" id="{710979ED-4F0C-E767-D86F-7E90515BEF1E}"/>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40887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B3F8-6820-2F0A-CB5B-7974356EA2DD}"/>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A6F7D5A6-EEA0-B53E-64FB-04E1580607C7}"/>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4E0564E8-A6D5-AAE0-DF07-999FDCB67C8C}"/>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algn="ctr" defTabSz="914400" rtl="1" eaLnBrk="1" latinLnBrk="0" hangingPunct="1">
              <a:lnSpc>
                <a:spcPct val="90000"/>
              </a:lnSpc>
              <a:spcBef>
                <a:spcPct val="0"/>
              </a:spcBef>
              <a:buNone/>
            </a:pPr>
            <a:r>
              <a:rPr lang="en-US" b="1"/>
              <a:t>Research Goals</a:t>
            </a:r>
            <a:endParaRPr lang="en-QA" b="1"/>
          </a:p>
        </p:txBody>
      </p:sp>
      <p:sp>
        <p:nvSpPr>
          <p:cNvPr id="3" name="Content Placeholder 2">
            <a:extLst>
              <a:ext uri="{FF2B5EF4-FFF2-40B4-BE49-F238E27FC236}">
                <a16:creationId xmlns:a16="http://schemas.microsoft.com/office/drawing/2014/main" id="{F11A4DEB-34DB-7EE2-86A8-35C0BB81FA7B}"/>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171162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A8B8A-36B1-60B3-E300-32BB20112A3C}"/>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8235D1E1-AB85-D435-0470-695F97E3CEBA}"/>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4F2414FD-3151-C323-4EE7-8CDB30D8CFDE}"/>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r>
              <a:rPr lang="en-US" b="1"/>
              <a:t>Significance of the Research</a:t>
            </a:r>
            <a:endParaRPr lang="en-US"/>
          </a:p>
        </p:txBody>
      </p:sp>
      <p:sp>
        <p:nvSpPr>
          <p:cNvPr id="3" name="Content Placeholder 2">
            <a:extLst>
              <a:ext uri="{FF2B5EF4-FFF2-40B4-BE49-F238E27FC236}">
                <a16:creationId xmlns:a16="http://schemas.microsoft.com/office/drawing/2014/main" id="{813AEE7B-A126-E15C-691A-3210F3CCB558}"/>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337197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0160C-EE72-985F-545A-E6778705F803}"/>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342C0455-43E7-86E3-6309-EE6FB28C684E}"/>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6DDD1746-78C6-6F89-6D84-6CC89C1192E8}"/>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rtl="1"/>
            <a:r>
              <a:rPr lang="en-US" b="1"/>
              <a:t>Research Questions / Hypotheses</a:t>
            </a:r>
            <a:endParaRPr lang="en-QA" b="1"/>
          </a:p>
        </p:txBody>
      </p:sp>
      <p:sp>
        <p:nvSpPr>
          <p:cNvPr id="3" name="Content Placeholder 2">
            <a:extLst>
              <a:ext uri="{FF2B5EF4-FFF2-40B4-BE49-F238E27FC236}">
                <a16:creationId xmlns:a16="http://schemas.microsoft.com/office/drawing/2014/main" id="{70329E08-FBCD-71BE-732B-FD2A882B18F0}"/>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146649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16E36-A576-B153-5F80-DB99B786570D}"/>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AB3A2EFE-2FCE-18B4-C492-5292D580DC0F}"/>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33AB6C19-834D-DA9E-8C36-05778E102E2D}"/>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rtl="1"/>
            <a:r>
              <a:rPr lang="en-US" b="1"/>
              <a:t>Theoretical Framework / Literature Review</a:t>
            </a:r>
            <a:endParaRPr lang="ar-SA" b="1"/>
          </a:p>
        </p:txBody>
      </p:sp>
      <p:sp>
        <p:nvSpPr>
          <p:cNvPr id="3" name="Content Placeholder 2">
            <a:extLst>
              <a:ext uri="{FF2B5EF4-FFF2-40B4-BE49-F238E27FC236}">
                <a16:creationId xmlns:a16="http://schemas.microsoft.com/office/drawing/2014/main" id="{DDF686CC-0EF3-1EFE-5FF9-DE1468AF3E51}"/>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205612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F0D00-51F3-6551-48F6-D5545C22F0B2}"/>
            </a:ext>
          </a:extLst>
        </p:cNvPr>
        <p:cNvGrpSpPr/>
        <p:nvPr/>
      </p:nvGrpSpPr>
      <p:grpSpPr>
        <a:xfrm>
          <a:off x="0" y="0"/>
          <a:ext cx="0" cy="0"/>
          <a:chOff x="0" y="0"/>
          <a:chExt cx="0" cy="0"/>
        </a:xfrm>
      </p:grpSpPr>
      <p:pic>
        <p:nvPicPr>
          <p:cNvPr id="7" name="Picture 6" descr="A green and white border with a globe and a logo&#10;&#10;AI-generated content may be incorrect.">
            <a:extLst>
              <a:ext uri="{FF2B5EF4-FFF2-40B4-BE49-F238E27FC236}">
                <a16:creationId xmlns:a16="http://schemas.microsoft.com/office/drawing/2014/main" id="{883238A3-64F5-A84E-4FC9-CCC61B06793A}"/>
              </a:ext>
            </a:extLst>
          </p:cNvPr>
          <p:cNvPicPr>
            <a:picLocks noGrp="1" noRot="1" noChangeAspect="1" noMove="1" noResize="1" noEditPoints="1" noAdjustHandles="1" noChangeArrowheads="1" noChangeShapeType="1" noCrop="1"/>
          </p:cNvPicPr>
          <p:nvPr/>
        </p:nvPicPr>
        <p:blipFill>
          <a:blip r:embed="rId2"/>
          <a:stretch>
            <a:fillRect/>
          </a:stretch>
        </p:blipFill>
        <p:spPr>
          <a:xfrm>
            <a:off x="0" y="-22186"/>
            <a:ext cx="12192000" cy="6880186"/>
          </a:xfrm>
          <a:prstGeom prst="rect">
            <a:avLst/>
          </a:prstGeom>
        </p:spPr>
      </p:pic>
      <p:sp>
        <p:nvSpPr>
          <p:cNvPr id="2" name="Title 1">
            <a:extLst>
              <a:ext uri="{FF2B5EF4-FFF2-40B4-BE49-F238E27FC236}">
                <a16:creationId xmlns:a16="http://schemas.microsoft.com/office/drawing/2014/main" id="{30880552-8872-14A8-9C78-4F4EBD6FBDB4}"/>
              </a:ext>
            </a:extLst>
          </p:cNvPr>
          <p:cNvSpPr>
            <a:spLocks noGrp="1" noRot="1" noMove="1" noResize="1" noEditPoints="1" noAdjustHandles="1" noChangeArrowheads="1" noChangeShapeType="1"/>
          </p:cNvSpPr>
          <p:nvPr>
            <p:ph type="title"/>
          </p:nvPr>
        </p:nvSpPr>
        <p:spPr>
          <a:xfrm>
            <a:off x="838200" y="1051034"/>
            <a:ext cx="10515600" cy="639654"/>
          </a:xfrm>
        </p:spPr>
        <p:txBody>
          <a:bodyPr>
            <a:normAutofit fontScale="90000"/>
          </a:bodyPr>
          <a:lstStyle/>
          <a:p>
            <a:pPr algn="ctr" defTabSz="914400" rtl="1" eaLnBrk="1" latinLnBrk="0" hangingPunct="1">
              <a:lnSpc>
                <a:spcPct val="90000"/>
              </a:lnSpc>
              <a:spcBef>
                <a:spcPct val="0"/>
              </a:spcBef>
              <a:buNone/>
            </a:pPr>
            <a:r>
              <a:rPr lang="en-US" b="1"/>
              <a:t>Methodology</a:t>
            </a:r>
          </a:p>
        </p:txBody>
      </p:sp>
      <p:sp>
        <p:nvSpPr>
          <p:cNvPr id="3" name="Content Placeholder 2">
            <a:extLst>
              <a:ext uri="{FF2B5EF4-FFF2-40B4-BE49-F238E27FC236}">
                <a16:creationId xmlns:a16="http://schemas.microsoft.com/office/drawing/2014/main" id="{0B04C94D-C227-0898-553C-D080DEF429C5}"/>
              </a:ext>
            </a:extLst>
          </p:cNvPr>
          <p:cNvSpPr>
            <a:spLocks noGrp="1" noRot="1" noMove="1" noResize="1" noEditPoints="1" noAdjustHandles="1" noChangeArrowheads="1" noChangeShapeType="1"/>
          </p:cNvSpPr>
          <p:nvPr>
            <p:ph idx="1"/>
          </p:nvPr>
        </p:nvSpPr>
        <p:spPr/>
        <p:txBody>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en-QA"/>
          </a:p>
        </p:txBody>
      </p:sp>
    </p:spTree>
    <p:extLst>
      <p:ext uri="{BB962C8B-B14F-4D97-AF65-F5344CB8AC3E}">
        <p14:creationId xmlns:p14="http://schemas.microsoft.com/office/powerpoint/2010/main" val="33041448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321</TotalTime>
  <Words>208</Words>
  <Application>Microsoft Macintosh PowerPoint</Application>
  <PresentationFormat>Widescreen</PresentationFormat>
  <Paragraphs>22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Custom Design</vt:lpstr>
      <vt:lpstr> 1. Do not change the background of the unified template. 2. Use only the specified font type, font size, and black font colour. 3. Add text, tables, and images within the designated placeholders on each slide only. 4. The presentation must not exceed 15 slides. The researcher may modify the provided slide titles as needed. 4. The presenting researcher is responsible for submitting the presentation to the organising committee no later than March 19 via the conference email: raieicha-26@schwlar.com </vt:lpstr>
      <vt:lpstr>Title of the Research</vt:lpstr>
      <vt:lpstr>Introduction</vt:lpstr>
      <vt:lpstr>Problem Statement</vt:lpstr>
      <vt:lpstr>Research Goals</vt:lpstr>
      <vt:lpstr>Significance of the Research</vt:lpstr>
      <vt:lpstr>Research Questions / Hypotheses</vt:lpstr>
      <vt:lpstr>Theoretical Framework / Literature Review</vt:lpstr>
      <vt:lpstr>Methodology</vt:lpstr>
      <vt:lpstr>Findings</vt:lpstr>
      <vt:lpstr>Findings</vt:lpstr>
      <vt:lpstr>Findings</vt:lpstr>
      <vt:lpstr>Limitations</vt:lpstr>
      <vt:lpstr>Recommendations</vt:lpstr>
      <vt:lpstr>Conclusion</vt:lpstr>
      <vt:lpstr>Thank you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Mohamad Musa</dc:creator>
  <cp:lastModifiedBy>Mohamad Musa</cp:lastModifiedBy>
  <cp:revision>11</cp:revision>
  <dcterms:created xsi:type="dcterms:W3CDTF">2025-12-17T10:43:20Z</dcterms:created>
  <dcterms:modified xsi:type="dcterms:W3CDTF">2025-12-17T17:23:57Z</dcterms:modified>
</cp:coreProperties>
</file>