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5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cBook" initials="M" lastIdx="1" clrIdx="0">
    <p:extLst>
      <p:ext uri="{19B8F6BF-5375-455C-9EA6-DF929625EA0E}">
        <p15:presenceInfo xmlns:p15="http://schemas.microsoft.com/office/powerpoint/2012/main" userId="MacBoo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5"/>
    <p:restoredTop sz="94660"/>
  </p:normalViewPr>
  <p:slideViewPr>
    <p:cSldViewPr>
      <p:cViewPr varScale="1">
        <p:scale>
          <a:sx n="69" d="100"/>
          <a:sy n="69" d="100"/>
        </p:scale>
        <p:origin x="54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826B5-1381-4BE3-B7BC-FD65D750E5E9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BB0D-94CB-47D0-8F32-9770D3EA7C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826B5-1381-4BE3-B7BC-FD65D750E5E9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BB0D-94CB-47D0-8F32-9770D3EA7C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826B5-1381-4BE3-B7BC-FD65D750E5E9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BB0D-94CB-47D0-8F32-9770D3EA7C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826B5-1381-4BE3-B7BC-FD65D750E5E9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BB0D-94CB-47D0-8F32-9770D3EA7C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826B5-1381-4BE3-B7BC-FD65D750E5E9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BB0D-94CB-47D0-8F32-9770D3EA7C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826B5-1381-4BE3-B7BC-FD65D750E5E9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BB0D-94CB-47D0-8F32-9770D3EA7C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826B5-1381-4BE3-B7BC-FD65D750E5E9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BB0D-94CB-47D0-8F32-9770D3EA7C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826B5-1381-4BE3-B7BC-FD65D750E5E9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BB0D-94CB-47D0-8F32-9770D3EA7C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826B5-1381-4BE3-B7BC-FD65D750E5E9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BB0D-94CB-47D0-8F32-9770D3EA7C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826B5-1381-4BE3-B7BC-FD65D750E5E9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BB0D-94CB-47D0-8F32-9770D3EA7C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826B5-1381-4BE3-B7BC-FD65D750E5E9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52BB0D-94CB-47D0-8F32-9770D3EA7C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752BB0D-94CB-47D0-8F32-9770D3EA7C7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E9826B5-1381-4BE3-B7BC-FD65D750E5E9}" type="datetimeFigureOut">
              <a:rPr lang="en-US" smtClean="0"/>
              <a:t>6/22/2025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مربع نص 11"/>
          <p:cNvSpPr txBox="1"/>
          <p:nvPr/>
        </p:nvSpPr>
        <p:spPr>
          <a:xfrm>
            <a:off x="3314700" y="68580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b="1" dirty="0">
              <a:solidFill>
                <a:schemeClr val="bg1">
                  <a:lumMod val="10000"/>
                </a:schemeClr>
              </a:solidFill>
            </a:endParaRPr>
          </a:p>
          <a:p>
            <a:pPr algn="ctr"/>
            <a:endParaRPr lang="en-US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1" y="685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989955" y="4211122"/>
            <a:ext cx="55262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 of participants </a:t>
            </a:r>
          </a:p>
          <a:p>
            <a:pPr algn="ctr" rtl="1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Uni. Name </a:t>
            </a:r>
          </a:p>
          <a:p>
            <a:pPr algn="ctr" rtl="1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Country </a:t>
            </a:r>
            <a:endParaRPr lang="ar-JO" sz="4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4400" y="2200126"/>
            <a:ext cx="99458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of Paper </a:t>
            </a:r>
            <a:endParaRPr lang="en-US" sz="4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359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مربع نص 11"/>
          <p:cNvSpPr txBox="1"/>
          <p:nvPr/>
        </p:nvSpPr>
        <p:spPr>
          <a:xfrm>
            <a:off x="3314700" y="68580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b="1" dirty="0">
              <a:solidFill>
                <a:schemeClr val="bg1">
                  <a:lumMod val="10000"/>
                </a:schemeClr>
              </a:solidFill>
            </a:endParaRPr>
          </a:p>
          <a:p>
            <a:pPr algn="ctr"/>
            <a:endParaRPr lang="en-US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1" y="685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" y="0"/>
            <a:ext cx="12192000" cy="6858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123055" y="1879162"/>
            <a:ext cx="994588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Research content</a:t>
            </a:r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229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مربع نص 11"/>
          <p:cNvSpPr txBox="1"/>
          <p:nvPr/>
        </p:nvSpPr>
        <p:spPr>
          <a:xfrm>
            <a:off x="3314700" y="68580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b="1" dirty="0">
              <a:solidFill>
                <a:schemeClr val="bg1">
                  <a:lumMod val="10000"/>
                </a:schemeClr>
              </a:solidFill>
            </a:endParaRPr>
          </a:p>
          <a:p>
            <a:pPr algn="ctr"/>
            <a:endParaRPr lang="en-US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1" y="685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" y="0"/>
            <a:ext cx="12192000" cy="6858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123055" y="1879162"/>
            <a:ext cx="994588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Research content</a:t>
            </a:r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435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مربع نص 11"/>
          <p:cNvSpPr txBox="1"/>
          <p:nvPr/>
        </p:nvSpPr>
        <p:spPr>
          <a:xfrm>
            <a:off x="3314700" y="68580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b="1" dirty="0">
              <a:solidFill>
                <a:schemeClr val="bg1">
                  <a:lumMod val="10000"/>
                </a:schemeClr>
              </a:solidFill>
            </a:endParaRPr>
          </a:p>
          <a:p>
            <a:pPr algn="ctr"/>
            <a:endParaRPr lang="en-US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1" y="685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" y="0"/>
            <a:ext cx="12192000" cy="6858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123055" y="1879162"/>
            <a:ext cx="994588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Research content</a:t>
            </a:r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544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مربع نص 11"/>
          <p:cNvSpPr txBox="1"/>
          <p:nvPr/>
        </p:nvSpPr>
        <p:spPr>
          <a:xfrm>
            <a:off x="3314700" y="68580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b="1" dirty="0">
              <a:solidFill>
                <a:schemeClr val="bg1">
                  <a:lumMod val="10000"/>
                </a:schemeClr>
              </a:solidFill>
            </a:endParaRPr>
          </a:p>
          <a:p>
            <a:pPr algn="ctr"/>
            <a:endParaRPr lang="en-US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1" y="685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" y="0"/>
            <a:ext cx="12192000" cy="6858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123055" y="1879162"/>
            <a:ext cx="994588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Research content</a:t>
            </a:r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288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مربع نص 11"/>
          <p:cNvSpPr txBox="1"/>
          <p:nvPr/>
        </p:nvSpPr>
        <p:spPr>
          <a:xfrm>
            <a:off x="3314700" y="68580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b="1" dirty="0">
              <a:solidFill>
                <a:schemeClr val="bg1">
                  <a:lumMod val="10000"/>
                </a:schemeClr>
              </a:solidFill>
            </a:endParaRPr>
          </a:p>
          <a:p>
            <a:pPr algn="ctr"/>
            <a:endParaRPr lang="en-US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1" y="685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" y="0"/>
            <a:ext cx="12192000" cy="6858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123055" y="1879162"/>
            <a:ext cx="994588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Research content</a:t>
            </a:r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240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4" name="رابط مستقيم 3"/>
          <p:cNvCxnSpPr/>
          <p:nvPr/>
        </p:nvCxnSpPr>
        <p:spPr>
          <a:xfrm>
            <a:off x="1866900" y="914400"/>
            <a:ext cx="8458200" cy="0"/>
          </a:xfrm>
          <a:prstGeom prst="line">
            <a:avLst/>
          </a:prstGeom>
          <a:ln>
            <a:solidFill>
              <a:srgbClr val="000000">
                <a:alpha val="34902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09" y="0"/>
            <a:ext cx="12192000" cy="6858000"/>
          </a:xfrm>
          <a:prstGeom prst="rect">
            <a:avLst/>
          </a:prstGeom>
        </p:spPr>
      </p:pic>
      <p:pic>
        <p:nvPicPr>
          <p:cNvPr id="3077" name="Picture 5" descr="C:\Users\Judi-tech\Desktop\pngtree-email-icon-in-flat-style-png-image_195718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50" y="5313126"/>
            <a:ext cx="806450" cy="80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مربع نص 24"/>
          <p:cNvSpPr txBox="1"/>
          <p:nvPr/>
        </p:nvSpPr>
        <p:spPr>
          <a:xfrm>
            <a:off x="1729130" y="5504023"/>
            <a:ext cx="355996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/>
              <a:t>www.schwlar.com</a:t>
            </a:r>
          </a:p>
          <a:p>
            <a:r>
              <a:rPr lang="en-US" sz="1700" dirty="0"/>
              <a:t>info@schwlar.com</a:t>
            </a:r>
          </a:p>
        </p:txBody>
      </p:sp>
      <p:pic>
        <p:nvPicPr>
          <p:cNvPr id="11" name="Picture 3" descr="schwla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365087"/>
            <a:ext cx="697544" cy="702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81100" y="3200400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your kind attention.</a:t>
            </a:r>
            <a:endParaRPr lang="ar-IQ" sz="66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40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مربع نص 11"/>
          <p:cNvSpPr txBox="1"/>
          <p:nvPr/>
        </p:nvSpPr>
        <p:spPr>
          <a:xfrm>
            <a:off x="3314700" y="68580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b="1" dirty="0">
              <a:solidFill>
                <a:schemeClr val="bg1">
                  <a:lumMod val="10000"/>
                </a:schemeClr>
              </a:solidFill>
            </a:endParaRPr>
          </a:p>
          <a:p>
            <a:pPr algn="ctr"/>
            <a:endParaRPr lang="en-US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1" y="685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" y="0"/>
            <a:ext cx="12192000" cy="6858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123055" y="1879162"/>
            <a:ext cx="994588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Research content</a:t>
            </a:r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695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مربع نص 11"/>
          <p:cNvSpPr txBox="1"/>
          <p:nvPr/>
        </p:nvSpPr>
        <p:spPr>
          <a:xfrm>
            <a:off x="3314700" y="68580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b="1" dirty="0">
              <a:solidFill>
                <a:schemeClr val="bg1">
                  <a:lumMod val="10000"/>
                </a:schemeClr>
              </a:solidFill>
            </a:endParaRPr>
          </a:p>
          <a:p>
            <a:pPr algn="ctr"/>
            <a:endParaRPr lang="en-US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1" y="685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" y="0"/>
            <a:ext cx="12192000" cy="6858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123055" y="1879162"/>
            <a:ext cx="994588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Research content</a:t>
            </a:r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502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مربع نص 11"/>
          <p:cNvSpPr txBox="1"/>
          <p:nvPr/>
        </p:nvSpPr>
        <p:spPr>
          <a:xfrm>
            <a:off x="3314700" y="68580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b="1" dirty="0">
              <a:solidFill>
                <a:schemeClr val="bg1">
                  <a:lumMod val="10000"/>
                </a:schemeClr>
              </a:solidFill>
            </a:endParaRPr>
          </a:p>
          <a:p>
            <a:pPr algn="ctr"/>
            <a:endParaRPr lang="en-US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1" y="685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" y="0"/>
            <a:ext cx="12192000" cy="6858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123055" y="1879162"/>
            <a:ext cx="994588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Research content</a:t>
            </a:r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211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مربع نص 11"/>
          <p:cNvSpPr txBox="1"/>
          <p:nvPr/>
        </p:nvSpPr>
        <p:spPr>
          <a:xfrm>
            <a:off x="3314700" y="68580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b="1" dirty="0">
              <a:solidFill>
                <a:schemeClr val="bg1">
                  <a:lumMod val="10000"/>
                </a:schemeClr>
              </a:solidFill>
            </a:endParaRPr>
          </a:p>
          <a:p>
            <a:pPr algn="ctr"/>
            <a:endParaRPr lang="en-US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1" y="685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" y="0"/>
            <a:ext cx="12192000" cy="6858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123055" y="1879162"/>
            <a:ext cx="994588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Research content</a:t>
            </a:r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713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مربع نص 11"/>
          <p:cNvSpPr txBox="1"/>
          <p:nvPr/>
        </p:nvSpPr>
        <p:spPr>
          <a:xfrm>
            <a:off x="3314700" y="68580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b="1" dirty="0">
              <a:solidFill>
                <a:schemeClr val="bg1">
                  <a:lumMod val="10000"/>
                </a:schemeClr>
              </a:solidFill>
            </a:endParaRPr>
          </a:p>
          <a:p>
            <a:pPr algn="ctr"/>
            <a:endParaRPr lang="en-US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1" y="685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" y="0"/>
            <a:ext cx="12192000" cy="6858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123055" y="1879162"/>
            <a:ext cx="994588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Research content</a:t>
            </a:r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746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مربع نص 11"/>
          <p:cNvSpPr txBox="1"/>
          <p:nvPr/>
        </p:nvSpPr>
        <p:spPr>
          <a:xfrm>
            <a:off x="3314700" y="68580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b="1" dirty="0">
              <a:solidFill>
                <a:schemeClr val="bg1">
                  <a:lumMod val="10000"/>
                </a:schemeClr>
              </a:solidFill>
            </a:endParaRPr>
          </a:p>
          <a:p>
            <a:pPr algn="ctr"/>
            <a:endParaRPr lang="en-US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1" y="685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" y="0"/>
            <a:ext cx="12192000" cy="6858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123055" y="1879162"/>
            <a:ext cx="994588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Research content</a:t>
            </a:r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538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مربع نص 11"/>
          <p:cNvSpPr txBox="1"/>
          <p:nvPr/>
        </p:nvSpPr>
        <p:spPr>
          <a:xfrm>
            <a:off x="3314700" y="68580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b="1" dirty="0">
              <a:solidFill>
                <a:schemeClr val="bg1">
                  <a:lumMod val="10000"/>
                </a:schemeClr>
              </a:solidFill>
            </a:endParaRPr>
          </a:p>
          <a:p>
            <a:pPr algn="ctr"/>
            <a:endParaRPr lang="en-US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1" y="685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" y="0"/>
            <a:ext cx="12192000" cy="6858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123055" y="1879162"/>
            <a:ext cx="994588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Research content</a:t>
            </a:r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633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مربع نص 11"/>
          <p:cNvSpPr txBox="1"/>
          <p:nvPr/>
        </p:nvSpPr>
        <p:spPr>
          <a:xfrm>
            <a:off x="3314700" y="68580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b="1" dirty="0">
              <a:solidFill>
                <a:schemeClr val="bg1">
                  <a:lumMod val="10000"/>
                </a:schemeClr>
              </a:solidFill>
            </a:endParaRPr>
          </a:p>
          <a:p>
            <a:pPr algn="ctr"/>
            <a:endParaRPr lang="en-US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1" y="685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" y="0"/>
            <a:ext cx="12192000" cy="6858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123055" y="1879162"/>
            <a:ext cx="994588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Research content</a:t>
            </a:r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IQ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66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مخصص 5">
      <a:dk1>
        <a:srgbClr val="FB8005"/>
      </a:dk1>
      <a:lt1>
        <a:srgbClr val="F5F5F5"/>
      </a:lt1>
      <a:dk2>
        <a:srgbClr val="FB8005"/>
      </a:dk2>
      <a:lt2>
        <a:srgbClr val="EEECE1"/>
      </a:lt2>
      <a:accent1>
        <a:srgbClr val="00000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</TotalTime>
  <Words>45</Words>
  <Application>Microsoft Office PowerPoint</Application>
  <PresentationFormat>Widescreen</PresentationFormat>
  <Paragraphs>85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</vt:lpstr>
      <vt:lpstr>Times New Roman</vt:lpstr>
      <vt:lpstr>تجاور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Judi-tech</dc:creator>
  <cp:lastModifiedBy>Maher</cp:lastModifiedBy>
  <cp:revision>112</cp:revision>
  <dcterms:created xsi:type="dcterms:W3CDTF">2020-07-15T18:20:45Z</dcterms:created>
  <dcterms:modified xsi:type="dcterms:W3CDTF">2025-06-21T22:39:18Z</dcterms:modified>
</cp:coreProperties>
</file>